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75" r:id="rId2"/>
    <p:sldId id="274" r:id="rId3"/>
    <p:sldId id="259" r:id="rId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MS PGothic" panose="020B0600070205080204" pitchFamily="34" charset="-128"/>
      <p:regular r:id="rId11"/>
    </p:embeddedFont>
    <p:embeddedFont>
      <p:font typeface="MS PGothic" panose="020B0600070205080204" pitchFamily="34" charset="-128"/>
      <p:regular r:id="rId11"/>
    </p:embeddedFont>
  </p:embeddedFontLst>
  <p:defaultTextStyle>
    <a:defPPr>
      <a:defRPr lang="pt-PT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63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9"/>
    <p:restoredTop sz="94717"/>
  </p:normalViewPr>
  <p:slideViewPr>
    <p:cSldViewPr>
      <p:cViewPr varScale="1">
        <p:scale>
          <a:sx n="135" d="100"/>
          <a:sy n="135" d="100"/>
        </p:scale>
        <p:origin x="107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197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C501D36C-EB7A-4420-9087-48971EC0E652}" type="datetimeFigureOut">
              <a:rPr lang="pt-PT"/>
              <a:pPr>
                <a:defRPr/>
              </a:pPr>
              <a:t>15/06/20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E292ADC9-D27E-4D5A-B9C8-58900E7253C5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631503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EBA0931D-D7E9-43CF-8BFC-4278EDD38628}" type="datetimeFigureOut">
              <a:rPr lang="pt-PT"/>
              <a:pPr>
                <a:defRPr/>
              </a:pPr>
              <a:t>15/06/20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PT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pt-PT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CF0F850A-C4DB-46EB-BCA9-0CE20878B0A4}" type="slidenum">
              <a:rPr lang="pt-PT"/>
              <a:pPr>
                <a:defRPr/>
              </a:pPr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7465467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0F850A-C4DB-46EB-BCA9-0CE20878B0A4}" type="slidenum">
              <a:rPr lang="pt-PT" smtClean="0"/>
              <a:pPr>
                <a:defRPr/>
              </a:pPr>
              <a:t>1</a:t>
            </a:fld>
            <a:endParaRPr lang="pt-PT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Rectangle 3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r>
              <a:rPr lang="pt-PT" sz="900" b="1"/>
              <a:t>Recurso a técnicas de multicast </a:t>
            </a:r>
          </a:p>
          <a:p>
            <a:pPr lvl="1"/>
            <a:r>
              <a:rPr lang="pt-PT" sz="900">
                <a:solidFill>
                  <a:srgbClr val="7F7F7F"/>
                </a:solidFill>
              </a:rPr>
              <a:t>Utilização eficiente dos recursos de rede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0F850A-C4DB-46EB-BCA9-0CE20878B0A4}" type="slidenum">
              <a:rPr lang="pt-PT" smtClean="0"/>
              <a:pPr>
                <a:defRPr/>
              </a:pPr>
              <a:t>3</a:t>
            </a:fld>
            <a:endParaRPr lang="pt-PT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ângulo 63"/>
          <p:cNvSpPr/>
          <p:nvPr userDrawn="1"/>
        </p:nvSpPr>
        <p:spPr>
          <a:xfrm>
            <a:off x="0" y="3071810"/>
            <a:ext cx="9144000" cy="37861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8728" y="4814894"/>
            <a:ext cx="6400800" cy="104299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>
                    <a:lumMod val="85000"/>
                  </a:schemeClr>
                </a:solidFill>
                <a:latin typeface="Myriad Pro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pt-PT" dirty="0"/>
          </a:p>
        </p:txBody>
      </p:sp>
      <p:sp>
        <p:nvSpPr>
          <p:cNvPr id="7" name="Text Box 3"/>
          <p:cNvSpPr txBox="1">
            <a:spLocks noChangeArrowheads="1"/>
          </p:cNvSpPr>
          <p:nvPr userDrawn="1"/>
        </p:nvSpPr>
        <p:spPr bwMode="auto">
          <a:xfrm>
            <a:off x="381000" y="6586538"/>
            <a:ext cx="8426471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Este </a:t>
            </a:r>
            <a:r>
              <a:rPr lang="en-US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documento</a:t>
            </a:r>
            <a:r>
              <a:rPr lang="en-US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é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propriedade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intelectual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da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EEC-ECT-UTAD e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fica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proibida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a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sua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utilização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ou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propagação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sem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expressa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autorização</a:t>
            </a:r>
            <a:r>
              <a:rPr lang="en-US" altLang="ja-JP" sz="700" dirty="0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 </a:t>
            </a:r>
            <a:r>
              <a:rPr lang="en-US" altLang="ja-JP" sz="700" dirty="0" err="1">
                <a:solidFill>
                  <a:schemeClr val="bg1">
                    <a:lumMod val="75000"/>
                  </a:schemeClr>
                </a:solidFill>
                <a:latin typeface="Myriad Pro" pitchFamily="34" charset="0"/>
              </a:rPr>
              <a:t>escrita</a:t>
            </a:r>
            <a:r>
              <a:rPr lang="en-US" altLang="ja-JP" sz="700" dirty="0">
                <a:solidFill>
                  <a:srgbClr val="7F7F7F"/>
                </a:solidFill>
                <a:latin typeface="Myriad Pro" pitchFamily="34" charset="0"/>
              </a:rPr>
              <a:t>.</a:t>
            </a:r>
            <a:endParaRPr lang="en-US" altLang="ja-JP" sz="700" b="1" dirty="0">
              <a:solidFill>
                <a:srgbClr val="7F7F7F"/>
              </a:solidFill>
              <a:latin typeface="Myriad Pro" pitchFamily="34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143108" y="303204"/>
            <a:ext cx="6683375" cy="191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42910" y="3244859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bg1"/>
                </a:solidFill>
                <a:latin typeface="Eurostile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pt-PT" dirty="0"/>
          </a:p>
        </p:txBody>
      </p:sp>
      <p:pic>
        <p:nvPicPr>
          <p:cNvPr id="1081" name="Picture 57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43834" y="1982213"/>
            <a:ext cx="1163637" cy="39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3" name="Rectângulo 62"/>
          <p:cNvSpPr/>
          <p:nvPr userDrawn="1"/>
        </p:nvSpPr>
        <p:spPr>
          <a:xfrm>
            <a:off x="0" y="2857496"/>
            <a:ext cx="9144000" cy="214314"/>
          </a:xfrm>
          <a:prstGeom prst="rect">
            <a:avLst/>
          </a:prstGeom>
          <a:solidFill>
            <a:srgbClr val="D863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600" b="1" dirty="0" err="1">
                <a:solidFill>
                  <a:schemeClr val="tx1"/>
                </a:solidFill>
                <a:latin typeface="Eurostile" pitchFamily="34" charset="0"/>
              </a:rPr>
              <a:t>Apresentação</a:t>
            </a:r>
            <a:r>
              <a:rPr lang="en-US" sz="1600" b="1" dirty="0">
                <a:solidFill>
                  <a:schemeClr val="tx1"/>
                </a:solidFill>
                <a:latin typeface="Eurostile" pitchFamily="34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Eurostile" pitchFamily="34" charset="0"/>
              </a:rPr>
              <a:t>Pública</a:t>
            </a:r>
            <a:r>
              <a:rPr lang="en-US" sz="1600" b="1" dirty="0">
                <a:solidFill>
                  <a:schemeClr val="tx1"/>
                </a:solidFill>
                <a:latin typeface="Eurostile" pitchFamily="34" charset="0"/>
              </a:rPr>
              <a:t>, online, 2020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ângulo 10"/>
          <p:cNvSpPr/>
          <p:nvPr userDrawn="1"/>
        </p:nvSpPr>
        <p:spPr>
          <a:xfrm>
            <a:off x="0" y="6643710"/>
            <a:ext cx="9144000" cy="214314"/>
          </a:xfrm>
          <a:prstGeom prst="rect">
            <a:avLst/>
          </a:prstGeom>
          <a:solidFill>
            <a:srgbClr val="D863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 err="1">
                <a:solidFill>
                  <a:schemeClr val="tx1"/>
                </a:solidFill>
                <a:latin typeface="Eurostile" pitchFamily="34" charset="0"/>
              </a:rPr>
              <a:t>Apresentação</a:t>
            </a:r>
            <a:r>
              <a:rPr lang="en-US" sz="900" b="1" dirty="0">
                <a:solidFill>
                  <a:schemeClr val="tx1"/>
                </a:solidFill>
                <a:latin typeface="Eurostile" pitchFamily="34" charset="0"/>
              </a:rPr>
              <a:t> </a:t>
            </a:r>
            <a:r>
              <a:rPr lang="en-US" sz="900" b="1" dirty="0" err="1">
                <a:solidFill>
                  <a:schemeClr val="tx1"/>
                </a:solidFill>
                <a:latin typeface="Eurostile" pitchFamily="34" charset="0"/>
              </a:rPr>
              <a:t>Pública</a:t>
            </a:r>
            <a:r>
              <a:rPr lang="en-US" sz="900" b="1" dirty="0">
                <a:solidFill>
                  <a:schemeClr val="tx1"/>
                </a:solidFill>
                <a:latin typeface="Eurostile" pitchFamily="34" charset="0"/>
              </a:rPr>
              <a:t> 2020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20" y="1071546"/>
            <a:ext cx="8501122" cy="56040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200" b="1">
                <a:solidFill>
                  <a:schemeClr val="tx1">
                    <a:lumMod val="50000"/>
                    <a:lumOff val="50000"/>
                  </a:schemeClr>
                </a:solidFill>
                <a:latin typeface="Myriad Pro" pitchFamily="34" charset="0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20" y="1857364"/>
            <a:ext cx="8501122" cy="4714908"/>
          </a:xfrm>
          <a:prstGeom prst="rect">
            <a:avLst/>
          </a:prstGeom>
        </p:spPr>
        <p:txBody>
          <a:bodyPr/>
          <a:lstStyle>
            <a:lvl1pPr>
              <a:defRPr sz="2000" b="1">
                <a:latin typeface="Myriad Pro" pitchFamily="34" charset="0"/>
                <a:cs typeface="Arial" pitchFamily="34" charset="0"/>
              </a:defRPr>
            </a:lvl1pPr>
            <a:lvl2pPr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Myriad Pro" pitchFamily="34" charset="0"/>
                <a:cs typeface="Arial" pitchFamily="34" charset="0"/>
              </a:defRPr>
            </a:lvl2pPr>
            <a:lvl3pPr>
              <a:defRPr sz="1800" b="0">
                <a:latin typeface="Myriad Pro" pitchFamily="34" charset="0"/>
                <a:cs typeface="Arial" pitchFamily="34" charset="0"/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Myriad Pro" pitchFamily="34" charset="0"/>
                <a:cs typeface="Arial" pitchFamily="34" charset="0"/>
              </a:defRPr>
            </a:lvl4pPr>
            <a:lvl5pPr>
              <a:defRPr sz="1800" b="1">
                <a:latin typeface="Myriad Pro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PT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285720" y="6681811"/>
            <a:ext cx="666750" cy="142875"/>
          </a:xfrm>
          <a:prstGeom prst="rect">
            <a:avLst/>
          </a:prstGeom>
        </p:spPr>
        <p:txBody>
          <a:bodyPr/>
          <a:lstStyle>
            <a:lvl1pPr>
              <a:defRPr sz="700" b="1">
                <a:solidFill>
                  <a:schemeClr val="tx1"/>
                </a:solidFill>
                <a:latin typeface="Eurostile" pitchFamily="34" charset="0"/>
              </a:defRPr>
            </a:lvl1pPr>
          </a:lstStyle>
          <a:p>
            <a:pPr>
              <a:defRPr/>
            </a:pPr>
            <a:fld id="{3FA8226B-F088-45B1-A485-E09F5B122132}" type="datetime1">
              <a:rPr lang="pt-PT" smtClean="0"/>
              <a:pPr>
                <a:defRPr/>
              </a:pPr>
              <a:t>15/06/20</a:t>
            </a:fld>
            <a:endParaRPr lang="pt-PT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458230" y="6677049"/>
            <a:ext cx="328612" cy="142875"/>
          </a:xfrm>
          <a:prstGeom prst="rect">
            <a:avLst/>
          </a:prstGeom>
        </p:spPr>
        <p:txBody>
          <a:bodyPr/>
          <a:lstStyle>
            <a:lvl1pPr>
              <a:defRPr sz="700" b="1">
                <a:solidFill>
                  <a:schemeClr val="tx1"/>
                </a:solidFill>
                <a:latin typeface="Eurostile" pitchFamily="34" charset="0"/>
              </a:defRPr>
            </a:lvl1pPr>
          </a:lstStyle>
          <a:p>
            <a:pPr>
              <a:defRPr/>
            </a:pPr>
            <a:fld id="{054EC3C9-9F02-4603-B071-4EF3DB341AF3}" type="slidenum">
              <a:rPr lang="pt-PT" smtClean="0"/>
              <a:pPr>
                <a:defRPr/>
              </a:pPr>
              <a:t>‹nº›</a:t>
            </a:fld>
            <a:endParaRPr lang="pt-PT" dirty="0"/>
          </a:p>
        </p:txBody>
      </p:sp>
      <p:pic>
        <p:nvPicPr>
          <p:cNvPr id="9" name="Picture 57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6529" y="404233"/>
            <a:ext cx="1163637" cy="39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5286381" y="142852"/>
            <a:ext cx="3500462" cy="10010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</p:sldLayoutIdLst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Myriad Pro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Pro"/>
          <a:cs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Pro"/>
          <a:cs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Pro"/>
          <a:cs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Pro"/>
          <a:cs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Pro"/>
          <a:cs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Pro"/>
          <a:cs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Pro"/>
          <a:cs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yriad Pro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Myriad Pro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Myriad Pro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Myriad Pro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Myriad Pro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António</a:t>
            </a:r>
            <a:r>
              <a:rPr lang="en-US" dirty="0"/>
              <a:t> Carlos Silva</a:t>
            </a:r>
          </a:p>
        </p:txBody>
      </p:sp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Título</a:t>
            </a:r>
            <a:r>
              <a:rPr lang="en-US" dirty="0"/>
              <a:t> do </a:t>
            </a:r>
            <a:r>
              <a:rPr lang="en-US" dirty="0" err="1"/>
              <a:t>projecto</a:t>
            </a:r>
            <a:br>
              <a:rPr lang="en-US" dirty="0"/>
            </a:br>
            <a:r>
              <a:rPr lang="en-US" dirty="0"/>
              <a:t>P13xx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1071563" y="1071563"/>
            <a:ext cx="7615237" cy="560387"/>
          </a:xfrm>
        </p:spPr>
        <p:txBody>
          <a:bodyPr/>
          <a:lstStyle/>
          <a:p>
            <a:pPr eaLnBrk="1" hangingPunct="1"/>
            <a:r>
              <a:rPr lang="pt-PT" dirty="0">
                <a:solidFill>
                  <a:srgbClr val="7F7F7F"/>
                </a:solidFill>
              </a:rPr>
              <a:t>Agenda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428625" y="2071688"/>
            <a:ext cx="8115300" cy="421481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pt-PT" sz="2400" b="0" dirty="0">
                <a:solidFill>
                  <a:srgbClr val="7F7F7F"/>
                </a:solidFill>
              </a:rPr>
              <a:t>Motivação</a:t>
            </a:r>
          </a:p>
          <a:p>
            <a:pPr>
              <a:lnSpc>
                <a:spcPct val="150000"/>
              </a:lnSpc>
            </a:pPr>
            <a:r>
              <a:rPr lang="pt-PT" sz="2400" b="0" dirty="0">
                <a:solidFill>
                  <a:srgbClr val="7F7F7F"/>
                </a:solidFill>
              </a:rPr>
              <a:t>Objectivos projecto</a:t>
            </a:r>
          </a:p>
          <a:p>
            <a:pPr>
              <a:lnSpc>
                <a:spcPct val="150000"/>
              </a:lnSpc>
            </a:pPr>
            <a:r>
              <a:rPr lang="pt-PT" sz="2400" b="0" dirty="0">
                <a:solidFill>
                  <a:srgbClr val="7F7F7F"/>
                </a:solidFill>
              </a:rPr>
              <a:t>Implementação</a:t>
            </a:r>
          </a:p>
          <a:p>
            <a:pPr>
              <a:lnSpc>
                <a:spcPct val="150000"/>
              </a:lnSpc>
            </a:pPr>
            <a:r>
              <a:rPr lang="pt-PT" sz="2400" b="0" dirty="0">
                <a:solidFill>
                  <a:srgbClr val="7F7F7F"/>
                </a:solidFill>
              </a:rPr>
              <a:t>Resultados</a:t>
            </a:r>
          </a:p>
          <a:p>
            <a:pPr>
              <a:lnSpc>
                <a:spcPct val="150000"/>
              </a:lnSpc>
            </a:pPr>
            <a:r>
              <a:rPr lang="pt-PT" sz="2400" b="0" dirty="0">
                <a:solidFill>
                  <a:srgbClr val="7F7F7F"/>
                </a:solidFill>
              </a:rPr>
              <a:t>Conclusões</a:t>
            </a:r>
          </a:p>
          <a:p>
            <a:pPr>
              <a:lnSpc>
                <a:spcPct val="150000"/>
              </a:lnSpc>
            </a:pPr>
            <a:r>
              <a:rPr lang="pt-PT" sz="2400" b="0" dirty="0">
                <a:solidFill>
                  <a:srgbClr val="7F7F7F"/>
                </a:solidFill>
              </a:rPr>
              <a:t>Trabalho Futuro</a:t>
            </a:r>
          </a:p>
        </p:txBody>
      </p:sp>
      <p:sp>
        <p:nvSpPr>
          <p:cNvPr id="5124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CBD0C5E0-F1E1-4220-815A-3736EE5F44F6}" type="datetime1">
              <a:rPr lang="pt-PT" smtClean="0">
                <a:latin typeface="Myriad Pro" pitchFamily="34" charset="0"/>
              </a:rPr>
              <a:pPr/>
              <a:t>15/06/20</a:t>
            </a:fld>
            <a:endParaRPr lang="pt-PT">
              <a:latin typeface="Myriad Pro" pitchFamily="34" charset="0"/>
            </a:endParaRPr>
          </a:p>
        </p:txBody>
      </p:sp>
      <p:sp>
        <p:nvSpPr>
          <p:cNvPr id="5125" name="Slide Number Placeholder 4"/>
          <p:cNvSpPr>
            <a:spLocks noGrp="1"/>
          </p:cNvSpPr>
          <p:nvPr>
            <p:ph type="sldNum" sz="quarter" idx="11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C2DCDB33-A4DD-4B67-BAC1-A8D52DE9534E}" type="slidenum">
              <a:rPr lang="pt-PT" smtClean="0">
                <a:latin typeface="Myriad Pro" pitchFamily="34" charset="0"/>
              </a:rPr>
              <a:pPr/>
              <a:t>2</a:t>
            </a:fld>
            <a:endParaRPr lang="pt-PT">
              <a:latin typeface="Myriad Pro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43108" y="303204"/>
            <a:ext cx="6683375" cy="191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0482" name="Text Box 2"/>
          <p:cNvSpPr txBox="1">
            <a:spLocks noChangeArrowheads="1"/>
          </p:cNvSpPr>
          <p:nvPr/>
        </p:nvSpPr>
        <p:spPr bwMode="auto">
          <a:xfrm>
            <a:off x="381000" y="5002213"/>
            <a:ext cx="3190875" cy="8760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lang="pt-BR" sz="1600" b="1" dirty="0">
                <a:latin typeface="Myriad Pro" pitchFamily="34" charset="0"/>
              </a:rPr>
              <a:t>Xxxxx Xxxxx</a:t>
            </a:r>
            <a:endParaRPr lang="pt-BR" altLang="ja-JP" sz="1600" b="1" dirty="0">
              <a:latin typeface="Myriad Pro" pitchFamily="34" charset="0"/>
            </a:endParaRPr>
          </a:p>
          <a:p>
            <a:r>
              <a:rPr lang="en-US" sz="1600" b="1" dirty="0">
                <a:solidFill>
                  <a:srgbClr val="D8630E"/>
                </a:solidFill>
                <a:latin typeface="Myriad Pro" pitchFamily="34" charset="0"/>
              </a:rPr>
              <a:t>UTAD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ja-JP" sz="1600" dirty="0">
                <a:latin typeface="Myriad Pro" pitchFamily="34" charset="0"/>
              </a:rPr>
              <a:t>alxxxx@alunos.utad.pt</a:t>
            </a:r>
            <a:endParaRPr lang="en-US" sz="1600" dirty="0">
              <a:latin typeface="Myriad Pro" pitchFamily="34" charset="0"/>
              <a:ea typeface="MS PGothic" pitchFamily="34" charset="-128"/>
            </a:endParaRPr>
          </a:p>
        </p:txBody>
      </p:sp>
      <p:sp>
        <p:nvSpPr>
          <p:cNvPr id="20483" name="Rectangle 3"/>
          <p:cNvSpPr>
            <a:spLocks noChangeArrowheads="1"/>
          </p:cNvSpPr>
          <p:nvPr/>
        </p:nvSpPr>
        <p:spPr bwMode="auto">
          <a:xfrm>
            <a:off x="381000" y="4800600"/>
            <a:ext cx="908050" cy="230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sz="900" dirty="0">
                <a:solidFill>
                  <a:srgbClr val="000000"/>
                </a:solidFill>
                <a:latin typeface="Myriad Pro" pitchFamily="34" charset="0"/>
              </a:rPr>
              <a:t>Executado por:</a:t>
            </a:r>
            <a:endParaRPr lang="en-US" sz="900" dirty="0">
              <a:solidFill>
                <a:srgbClr val="000000"/>
              </a:solidFill>
              <a:latin typeface="Myriad Pro" pitchFamily="34" charset="0"/>
            </a:endParaRPr>
          </a:p>
        </p:txBody>
      </p:sp>
      <p:sp>
        <p:nvSpPr>
          <p:cNvPr id="20486" name="Text Box 2"/>
          <p:cNvSpPr txBox="1">
            <a:spLocks noChangeArrowheads="1"/>
          </p:cNvSpPr>
          <p:nvPr/>
        </p:nvSpPr>
        <p:spPr bwMode="auto">
          <a:xfrm>
            <a:off x="3713163" y="4992688"/>
            <a:ext cx="2371725" cy="8760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lang="pt-BR" sz="1600" b="1" dirty="0" err="1">
                <a:latin typeface="Myriad Pro" pitchFamily="34" charset="0"/>
              </a:rPr>
              <a:t>Xxxxxxx</a:t>
            </a:r>
            <a:r>
              <a:rPr lang="pt-BR" sz="1600" b="1" dirty="0">
                <a:latin typeface="Myriad Pro" pitchFamily="34" charset="0"/>
              </a:rPr>
              <a:t> </a:t>
            </a:r>
            <a:r>
              <a:rPr lang="pt-BR" sz="1600" b="1" dirty="0" err="1">
                <a:latin typeface="Myriad Pro" pitchFamily="34" charset="0"/>
              </a:rPr>
              <a:t>Xxxxxxxx</a:t>
            </a:r>
            <a:endParaRPr lang="pt-BR" altLang="ja-JP" sz="1600" b="1" dirty="0">
              <a:latin typeface="Myriad Pro" pitchFamily="34" charset="0"/>
            </a:endParaRPr>
          </a:p>
          <a:p>
            <a:r>
              <a:rPr lang="en-US" sz="1600" b="1" dirty="0">
                <a:solidFill>
                  <a:srgbClr val="D8630E"/>
                </a:solidFill>
                <a:latin typeface="Myriad Pro" pitchFamily="34" charset="0"/>
              </a:rPr>
              <a:t>UTAD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ja-JP" sz="1600" dirty="0" err="1">
                <a:latin typeface="Myriad Pro" pitchFamily="34" charset="0"/>
              </a:rPr>
              <a:t>xxxxxx@utad.pt</a:t>
            </a:r>
            <a:endParaRPr lang="en-US" sz="1600" dirty="0">
              <a:latin typeface="Myriad Pro" pitchFamily="34" charset="0"/>
              <a:ea typeface="MS PGothic" pitchFamily="34" charset="-128"/>
            </a:endParaRPr>
          </a:p>
        </p:txBody>
      </p:sp>
      <p:sp>
        <p:nvSpPr>
          <p:cNvPr id="20487" name="Text Box 2"/>
          <p:cNvSpPr txBox="1">
            <a:spLocks noChangeArrowheads="1"/>
          </p:cNvSpPr>
          <p:nvPr/>
        </p:nvSpPr>
        <p:spPr bwMode="auto">
          <a:xfrm>
            <a:off x="6300788" y="4995863"/>
            <a:ext cx="2571750" cy="8760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r>
              <a:rPr lang="pt-BR" sz="1600" b="1" dirty="0" err="1">
                <a:latin typeface="Myriad Pro" pitchFamily="34" charset="0"/>
              </a:rPr>
              <a:t>Xxxxxx</a:t>
            </a:r>
            <a:r>
              <a:rPr lang="pt-BR" sz="1600" b="1" dirty="0">
                <a:latin typeface="Myriad Pro" pitchFamily="34" charset="0"/>
              </a:rPr>
              <a:t> </a:t>
            </a:r>
            <a:r>
              <a:rPr lang="pt-BR" sz="1600" b="1" dirty="0" err="1">
                <a:latin typeface="Myriad Pro" pitchFamily="34" charset="0"/>
              </a:rPr>
              <a:t>Xxxxxx</a:t>
            </a:r>
            <a:endParaRPr lang="pt-BR" altLang="ja-JP" sz="1600" b="1" dirty="0">
              <a:latin typeface="Myriad Pro" pitchFamily="34" charset="0"/>
            </a:endParaRPr>
          </a:p>
          <a:p>
            <a:r>
              <a:rPr lang="en-US" sz="1600" b="1" dirty="0">
                <a:solidFill>
                  <a:srgbClr val="D8630E"/>
                </a:solidFill>
                <a:latin typeface="Myriad Pro" pitchFamily="34" charset="0"/>
              </a:rPr>
              <a:t>UTAD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ja-JP" sz="1600" dirty="0" err="1">
                <a:latin typeface="Myriad Pro" pitchFamily="34" charset="0"/>
              </a:rPr>
              <a:t>xxxxxx@utad.pt</a:t>
            </a:r>
            <a:endParaRPr lang="en-US" sz="1600" dirty="0">
              <a:latin typeface="Myriad Pro" pitchFamily="34" charset="0"/>
              <a:ea typeface="MS PGothic" pitchFamily="34" charset="-128"/>
            </a:endParaRPr>
          </a:p>
        </p:txBody>
      </p:sp>
      <p:sp>
        <p:nvSpPr>
          <p:cNvPr id="20488" name="TextBox 7"/>
          <p:cNvSpPr txBox="1">
            <a:spLocks noChangeArrowheads="1"/>
          </p:cNvSpPr>
          <p:nvPr/>
        </p:nvSpPr>
        <p:spPr bwMode="auto">
          <a:xfrm>
            <a:off x="3571868" y="2571744"/>
            <a:ext cx="2857500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pt-PT" sz="3600" b="1" dirty="0"/>
              <a:t>Obrigado!</a:t>
            </a: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3725863" y="4805372"/>
            <a:ext cx="917239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sz="900" dirty="0">
                <a:solidFill>
                  <a:srgbClr val="000000"/>
                </a:solidFill>
                <a:latin typeface="Myriad Pro" pitchFamily="34" charset="0"/>
              </a:rPr>
              <a:t>Orientado por:</a:t>
            </a:r>
            <a:endParaRPr lang="en-US" sz="900" dirty="0">
              <a:solidFill>
                <a:srgbClr val="000000"/>
              </a:solidFill>
              <a:latin typeface="Myriad Pro" pitchFamily="34" charset="0"/>
            </a:endParaRPr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6297631" y="4805372"/>
            <a:ext cx="1043876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sz="900" dirty="0">
                <a:solidFill>
                  <a:srgbClr val="000000"/>
                </a:solidFill>
                <a:latin typeface="Myriad Pro" pitchFamily="34" charset="0"/>
              </a:rPr>
              <a:t>Co-orientado por:</a:t>
            </a:r>
            <a:endParaRPr lang="en-US" sz="900" dirty="0">
              <a:solidFill>
                <a:srgbClr val="000000"/>
              </a:solidFill>
              <a:latin typeface="Myriad Pro" pitchFamily="34" charset="0"/>
            </a:endParaRPr>
          </a:p>
        </p:txBody>
      </p:sp>
      <p:pic>
        <p:nvPicPr>
          <p:cNvPr id="13" name="Picture 5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8596" y="4060501"/>
            <a:ext cx="1163637" cy="3864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3972</TotalTime>
  <Words>69</Words>
  <Application>Microsoft Macintosh PowerPoint</Application>
  <PresentationFormat>Apresentação no Ecrã (4:3)</PresentationFormat>
  <Paragraphs>28</Paragraphs>
  <Slides>3</Slides>
  <Notes>3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</vt:i4>
      </vt:variant>
    </vt:vector>
  </HeadingPairs>
  <TitlesOfParts>
    <vt:vector size="10" baseType="lpstr">
      <vt:lpstr>Arial</vt:lpstr>
      <vt:lpstr>Myriad Pro</vt:lpstr>
      <vt:lpstr>Eurostile</vt:lpstr>
      <vt:lpstr>MS PGothic</vt:lpstr>
      <vt:lpstr>MS PGothic</vt:lpstr>
      <vt:lpstr>Calibri</vt:lpstr>
      <vt:lpstr>Office Theme</vt:lpstr>
      <vt:lpstr>Título do projecto P13xx</vt:lpstr>
      <vt:lpstr>Agenda</vt:lpstr>
      <vt:lpstr>Apresentação do PowerPoint</vt:lpstr>
    </vt:vector>
  </TitlesOfParts>
  <Company>PTInovação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vitor</dc:creator>
  <cp:lastModifiedBy>João Pavão</cp:lastModifiedBy>
  <cp:revision>88</cp:revision>
  <dcterms:created xsi:type="dcterms:W3CDTF">2009-06-01T09:30:02Z</dcterms:created>
  <dcterms:modified xsi:type="dcterms:W3CDTF">2020-06-15T12:05:11Z</dcterms:modified>
</cp:coreProperties>
</file>

<file path=docProps/thumbnail.jpeg>
</file>